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32CC6B-CFD2-4891-9174-0DA4982883C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ACF252-C074-4FF9-90A6-27CCA59876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76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</a:rPr>
              <a:t>СВЕТСКИ ДАН ВОДЕ У ОСНОВНОЈ ШКОЛИ „ВЛАДИСЛАВ ПЕТКОВИЋ ДИС“ ВЕЛИКИ МОКРИ ЛУГ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1" y="1295401"/>
            <a:ext cx="5257802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4787" y="1395413"/>
            <a:ext cx="5257800" cy="3838574"/>
          </a:xfrm>
        </p:spPr>
      </p:pic>
    </p:spTree>
    <p:extLst>
      <p:ext uri="{BB962C8B-B14F-4D97-AF65-F5344CB8AC3E}">
        <p14:creationId xmlns:p14="http://schemas.microsoft.com/office/powerpoint/2010/main" val="259622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1525" y="1228725"/>
            <a:ext cx="5867400" cy="40195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7600" y="1143000"/>
            <a:ext cx="5791200" cy="4267200"/>
          </a:xfrm>
        </p:spPr>
      </p:pic>
    </p:spTree>
    <p:extLst>
      <p:ext uri="{BB962C8B-B14F-4D97-AF65-F5344CB8AC3E}">
        <p14:creationId xmlns:p14="http://schemas.microsoft.com/office/powerpoint/2010/main" val="236046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00" y="1562100"/>
            <a:ext cx="6324600" cy="381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038600" cy="6324600"/>
          </a:xfrm>
        </p:spPr>
      </p:pic>
    </p:spTree>
    <p:extLst>
      <p:ext uri="{BB962C8B-B14F-4D97-AF65-F5344CB8AC3E}">
        <p14:creationId xmlns:p14="http://schemas.microsoft.com/office/powerpoint/2010/main" val="301911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00" y="1333500"/>
            <a:ext cx="60960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500" y="1333500"/>
            <a:ext cx="6096000" cy="4038600"/>
          </a:xfrm>
        </p:spPr>
      </p:pic>
    </p:spTree>
    <p:extLst>
      <p:ext uri="{BB962C8B-B14F-4D97-AF65-F5344CB8AC3E}">
        <p14:creationId xmlns:p14="http://schemas.microsoft.com/office/powerpoint/2010/main" val="37931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5105400"/>
          </a:xfrm>
        </p:spPr>
        <p:txBody>
          <a:bodyPr/>
          <a:lstStyle/>
          <a:p>
            <a:r>
              <a:rPr lang="sr-Cyrl-RS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Светски дан воде обележава се сваке године 22. марта од 1993. године резолуцијом Уједињених нација.</a:t>
            </a:r>
            <a:br>
              <a:rPr lang="sr-Cyrl-RS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sr-Cyrl-RS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sr-Cyrl-RS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sr-Cyrl-RS" sz="3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Овим даном Уједињене нације желе да подсете на важност заштите воде и недостатак воде за пиће у многим крајевима света.</a:t>
            </a:r>
            <a:endParaRPr lang="en-US" sz="32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114800"/>
            <a:ext cx="7086600" cy="1509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44196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Земљу називамо Плавом планетом јер 75% Земљине површине заузима вода.</a:t>
            </a:r>
            <a:b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Вода представља услов опстнка живота на Земљи.</a:t>
            </a:r>
            <a:b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Први облик живота на земљи настао је у води.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14600"/>
            <a:ext cx="7086600" cy="4114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Најквалитетнију воду имају Финска, Канада, Нови Зеланд, Велика Британија...</a:t>
            </a:r>
            <a:b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Србија је 47. земља од 180 држава рангираних по количини водених ресурса у свету.</a:t>
            </a:r>
            <a:b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Човеку је потребно минимум 50 литара воде дневно за пиће, прање, кување и санитарију.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41978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5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-76200"/>
            <a:ext cx="3733800" cy="701040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solidFill>
                  <a:srgbClr val="0070C0"/>
                </a:solidFill>
                <a:latin typeface="Arial Black" pitchFamily="34" charset="0"/>
              </a:rPr>
              <a:t>Глобална потрошња воде повећава се сваког дана.</a:t>
            </a:r>
            <a:br>
              <a:rPr lang="sr-Cyrl-RS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rgbClr val="0070C0"/>
                </a:solidFill>
                <a:latin typeface="Arial Black" pitchFamily="34" charset="0"/>
              </a:rPr>
              <a:t>50% текућих вода трајно је уништено.</a:t>
            </a:r>
            <a:br>
              <a:rPr lang="sr-Cyrl-RS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RS" sz="32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sr-Cyrl-RS" sz="32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sr-Cyrl-RS" sz="3200" dirty="0" smtClean="0">
                <a:solidFill>
                  <a:srgbClr val="0070C0"/>
                </a:solidFill>
                <a:latin typeface="Arial Black" pitchFamily="34" charset="0"/>
              </a:rPr>
              <a:t>2,2 милијарде људи у свету и даље нема доступну здраствено безбеедну воду за пиће.</a:t>
            </a:r>
            <a:endParaRPr lang="en-US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8658" y="1089554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29949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72000"/>
            <a:ext cx="8534400" cy="1524000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solidFill>
                  <a:srgbClr val="002060"/>
                </a:solidFill>
                <a:latin typeface="Arial Black" pitchFamily="34" charset="0"/>
              </a:rPr>
              <a:t>Човек својим свакодневним активностима загађује воду када разне материје из домаћинства, канализације и индистријских погон доспеју у воду.</a:t>
            </a:r>
          </a:p>
          <a:p>
            <a:endParaRPr lang="sr-Cyrl-RS" sz="16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sr-Cyrl-RS" sz="1600" dirty="0" smtClean="0">
                <a:solidFill>
                  <a:srgbClr val="002060"/>
                </a:solidFill>
                <a:latin typeface="Arial Black" pitchFamily="34" charset="0"/>
              </a:rPr>
              <a:t>Због немарностичовека у свету је присутна несташица питке воде.</a:t>
            </a:r>
            <a:endParaRPr lang="en-US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" y="304799"/>
            <a:ext cx="4114800" cy="365760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312" y="-36511"/>
            <a:ext cx="4041775" cy="4419600"/>
          </a:xfrm>
        </p:spPr>
      </p:pic>
    </p:spTree>
    <p:extLst>
      <p:ext uri="{BB962C8B-B14F-4D97-AF65-F5344CB8AC3E}">
        <p14:creationId xmlns:p14="http://schemas.microsoft.com/office/powerpoint/2010/main" val="912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002060"/>
                </a:solidFill>
                <a:latin typeface="Arial Black" pitchFamily="34" charset="0"/>
              </a:rPr>
              <a:t>Ученици наше школе су обележили овај дан симболично, носећи плаве мајице са поруком ДА САЧУВАМО ВОДУ ЈЕР БЕЗ ЊЕ НЕЋЕ БИТИ НИ ЖИВОТА НА ЗЕМЉИ!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2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accent5">
                    <a:lumMod val="50000"/>
                  </a:schemeClr>
                </a:solidFill>
              </a:rPr>
              <a:t>САЧУВАЈМО ВОДУ!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575" y="2409825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975" y="2409825"/>
            <a:ext cx="4191000" cy="3028950"/>
          </a:xfrm>
        </p:spPr>
      </p:pic>
    </p:spTree>
    <p:extLst>
      <p:ext uri="{BB962C8B-B14F-4D97-AF65-F5344CB8AC3E}">
        <p14:creationId xmlns:p14="http://schemas.microsoft.com/office/powerpoint/2010/main" val="61077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187" y="1166813"/>
            <a:ext cx="4876801" cy="34575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935" y="1236265"/>
            <a:ext cx="4891879" cy="3333750"/>
          </a:xfrm>
        </p:spPr>
      </p:pic>
    </p:spTree>
    <p:extLst>
      <p:ext uri="{BB962C8B-B14F-4D97-AF65-F5344CB8AC3E}">
        <p14:creationId xmlns:p14="http://schemas.microsoft.com/office/powerpoint/2010/main" val="773228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125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СВЕТСКИ ДАН ВОДЕ У ОСНОВНОЈ ШКОЛИ „ВЛАДИСЛАВ ПЕТКОВИЋ ДИС“ ВЕЛИКИ МОКРИ ЛУГ</vt:lpstr>
      <vt:lpstr>Светски дан воде обележава се сваке године 22. марта од 1993. године резолуцијом Уједињених нација.  Овим даном Уједињене нације желе да подсете на важност заштите воде и недостатак воде за пиће у многим крајевима света.</vt:lpstr>
      <vt:lpstr>Земљу називамо Плавом планетом јер 75% Земљине површине заузима вода.  Вода представља услов опстнка живота на Земљи.  Први облик живота на земљи настао је у води.</vt:lpstr>
      <vt:lpstr>Најквалитетнију воду имају Финска, Канада, Нови Зеланд, Велика Британија...  Србија је 47. земља од 180 држава рангираних по количини водених ресурса у свету.  Човеку је потребно минимум 50 литара воде дневно за пиће, прање, кување и санитарију.</vt:lpstr>
      <vt:lpstr>Глобална потрошња воде повећава се сваког дана.  50% текућих вода трајно је уништено.  2,2 милијарде људи у свету и даље нема доступну здраствено безбеедну воду за пиће.</vt:lpstr>
      <vt:lpstr>PowerPoint Presentation</vt:lpstr>
      <vt:lpstr>Ученици наше школе су обележили овај дан симболично, носећи плаве мајице са поруком ДА САЧУВАМО ВОДУ ЈЕР БЕЗ ЊЕ НЕЋЕ БИТИ НИ ЖИВОТА НА ЗЕМЉИ!</vt:lpstr>
      <vt:lpstr>САЧУВАЈМО ВОДУ!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СВЕТСКИ ДАН ВОДЕ У ОСНОВНОЈ ШКОЛИ „ВЛАДИСЛАВ ПЕТКОВИЋ ДИС“ ВЕЛИКИ МОКРИ ЛУГ</dc:title>
  <dc:creator>DIS3</dc:creator>
  <cp:lastModifiedBy>DIS3</cp:lastModifiedBy>
  <cp:revision>6</cp:revision>
  <dcterms:created xsi:type="dcterms:W3CDTF">2022-03-23T08:06:32Z</dcterms:created>
  <dcterms:modified xsi:type="dcterms:W3CDTF">2022-03-23T09:14:09Z</dcterms:modified>
</cp:coreProperties>
</file>